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8612" y="3152775"/>
            <a:ext cx="3914775" cy="552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095500"/>
            <a:ext cx="1144905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005064"/>
            <a:ext cx="3960440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7762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780928"/>
            <a:ext cx="360040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365104"/>
            <a:ext cx="28803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828090"/>
            <a:ext cx="4248472" cy="905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12023" y="4365104"/>
            <a:ext cx="5500961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00056" y="5301208"/>
            <a:ext cx="5212928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68705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365104"/>
            <a:ext cx="554461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793366"/>
            <a:ext cx="7488832" cy="10118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843087"/>
            <a:ext cx="11458575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789040"/>
            <a:ext cx="43924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182578"/>
            <a:ext cx="5256584" cy="15506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2026-02-25T00:46:47Z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